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2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CF981B-3DD0-4572-80B3-33AA7CEAFE87}" v="3" dt="2025-12-12T10:39:42.6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questions you would ask Emile or Scrambler?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7615" y="74269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31601 0.36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3" y="1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2025-12-22T09:50:45Z</dcterms:modified>
</cp:coreProperties>
</file>